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8" r:id="rId5"/>
    <p:sldId id="262" r:id="rId6"/>
    <p:sldId id="263" r:id="rId7"/>
    <p:sldId id="259" r:id="rId8"/>
    <p:sldId id="260" r:id="rId9"/>
    <p:sldId id="261" r:id="rId10"/>
    <p:sldId id="266" r:id="rId11"/>
    <p:sldId id="277" r:id="rId12"/>
    <p:sldId id="267" r:id="rId13"/>
    <p:sldId id="278" r:id="rId14"/>
    <p:sldId id="276" r:id="rId15"/>
    <p:sldId id="280" r:id="rId16"/>
    <p:sldId id="282" r:id="rId17"/>
    <p:sldId id="281" r:id="rId18"/>
    <p:sldId id="270" r:id="rId19"/>
    <p:sldId id="271" r:id="rId20"/>
    <p:sldId id="272" r:id="rId21"/>
    <p:sldId id="275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E01D1-23C2-4E3D-86DF-624EB689B461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43BA09-4190-451A-9AB5-BBB5CD0F7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836712"/>
            <a:ext cx="57146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Вредители </a:t>
            </a:r>
          </a:p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культурных растений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3212976"/>
            <a:ext cx="29043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Наталья\Desktop\вредители\i (27).jpg"/>
          <p:cNvPicPr>
            <a:picLocks noChangeAspect="1" noChangeArrowheads="1"/>
          </p:cNvPicPr>
          <p:nvPr/>
        </p:nvPicPr>
        <p:blipFill>
          <a:blip r:embed="rId2" cstate="print"/>
          <a:srcRect l="16941" t="8873" r="10076"/>
          <a:stretch>
            <a:fillRect/>
          </a:stretch>
        </p:blipFill>
        <p:spPr bwMode="auto">
          <a:xfrm>
            <a:off x="3671392" y="2420888"/>
            <a:ext cx="5472608" cy="4437112"/>
          </a:xfrm>
          <a:prstGeom prst="rect">
            <a:avLst/>
          </a:prstGeom>
          <a:noFill/>
        </p:spPr>
      </p:pic>
      <p:pic>
        <p:nvPicPr>
          <p:cNvPr id="9220" name="Picture 4" descr="C:\Users\Наталья\Desktop\вредители\i (23).jpg"/>
          <p:cNvPicPr>
            <a:picLocks noChangeAspect="1" noChangeArrowheads="1"/>
          </p:cNvPicPr>
          <p:nvPr/>
        </p:nvPicPr>
        <p:blipFill>
          <a:blip r:embed="rId3" cstate="print">
            <a:lum bright="20000" contrast="10000"/>
          </a:blip>
          <a:srcRect/>
          <a:stretch>
            <a:fillRect/>
          </a:stretch>
        </p:blipFill>
        <p:spPr bwMode="auto">
          <a:xfrm rot="5400000">
            <a:off x="-872970" y="2493150"/>
            <a:ext cx="5237820" cy="34918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55899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4. Клопы</a:t>
            </a:r>
            <a:r>
              <a:rPr lang="ru-RU" sz="4000" b="1" i="1" dirty="0" smtClean="0">
                <a:solidFill>
                  <a:srgbClr val="C00000"/>
                </a:solidFill>
                <a:latin typeface="Calibri" pitchFamily="34" charset="0"/>
                <a:cs typeface="Times New Roman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cs typeface="Times New Roman"/>
              </a:rPr>
              <a:t>Вредная черепашка</a:t>
            </a:r>
            <a:endParaRPr lang="ru-RU" sz="2400" b="1" dirty="0" smtClean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Наталья\Desktop\вредители\люц клоп.jpg"/>
          <p:cNvPicPr>
            <a:picLocks noChangeAspect="1" noChangeArrowheads="1"/>
          </p:cNvPicPr>
          <p:nvPr/>
        </p:nvPicPr>
        <p:blipFill>
          <a:blip r:embed="rId2" cstate="print"/>
          <a:srcRect l="13808" r="32799"/>
          <a:stretch>
            <a:fillRect/>
          </a:stretch>
        </p:blipFill>
        <p:spPr bwMode="auto">
          <a:xfrm rot="5400000">
            <a:off x="2455953" y="1008543"/>
            <a:ext cx="4880165" cy="61206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59677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4. Клопы</a:t>
            </a:r>
            <a:r>
              <a:rPr lang="ru-RU" sz="4000" b="1" i="1" dirty="0" smtClean="0">
                <a:solidFill>
                  <a:srgbClr val="C00000"/>
                </a:solidFill>
                <a:latin typeface="Calibri" pitchFamily="34" charset="0"/>
                <a:ea typeface="Times New Roman"/>
                <a:cs typeface="Times New Roman"/>
              </a:rPr>
              <a:t> . </a:t>
            </a:r>
            <a:r>
              <a:rPr lang="ru-RU" sz="3200" b="1" i="1" dirty="0" smtClean="0">
                <a:solidFill>
                  <a:srgbClr val="C00000"/>
                </a:solidFill>
                <a:latin typeface="Calibri" pitchFamily="34" charset="0"/>
                <a:ea typeface="Times New Roman"/>
                <a:cs typeface="Times New Roman"/>
              </a:rPr>
              <a:t>Люцерновый клоп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Наталья\Desktop\вредители\i (2).jpg"/>
          <p:cNvPicPr>
            <a:picLocks noChangeAspect="1" noChangeArrowheads="1"/>
          </p:cNvPicPr>
          <p:nvPr/>
        </p:nvPicPr>
        <p:blipFill>
          <a:blip r:embed="rId2" cstate="print"/>
          <a:srcRect r="17459"/>
          <a:stretch>
            <a:fillRect/>
          </a:stretch>
        </p:blipFill>
        <p:spPr bwMode="auto">
          <a:xfrm rot="16200000">
            <a:off x="-58824" y="2587216"/>
            <a:ext cx="4725144" cy="3816424"/>
          </a:xfrm>
          <a:prstGeom prst="rect">
            <a:avLst/>
          </a:prstGeom>
          <a:noFill/>
        </p:spPr>
      </p:pic>
      <p:pic>
        <p:nvPicPr>
          <p:cNvPr id="11267" name="Picture 3" descr="C:\Users\Наталья\Desktop\вредители\i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1472" y="260648"/>
            <a:ext cx="4752528" cy="396044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188640"/>
            <a:ext cx="30469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>
                <a:solidFill>
                  <a:srgbClr val="C00000"/>
                </a:solidFill>
              </a:rPr>
              <a:t>5</a:t>
            </a:r>
            <a:r>
              <a:rPr lang="ru-RU" sz="4000" i="1" dirty="0" smtClean="0">
                <a:solidFill>
                  <a:srgbClr val="C00000"/>
                </a:solidFill>
              </a:rPr>
              <a:t>. Тли</a:t>
            </a:r>
            <a:endParaRPr lang="ru-RU" sz="40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Users\Наталья\Desktop\вредители\i (2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01008"/>
            <a:ext cx="5141371" cy="3024336"/>
          </a:xfrm>
          <a:prstGeom prst="rect">
            <a:avLst/>
          </a:prstGeom>
          <a:noFill/>
        </p:spPr>
      </p:pic>
      <p:pic>
        <p:nvPicPr>
          <p:cNvPr id="11269" name="Picture 5" descr="C:\Users\Наталья\Desktop\вредители\i (2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648"/>
            <a:ext cx="4454996" cy="35545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188640"/>
            <a:ext cx="30469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>
                <a:solidFill>
                  <a:srgbClr val="C00000"/>
                </a:solidFill>
              </a:rPr>
              <a:t>5</a:t>
            </a:r>
            <a:r>
              <a:rPr lang="ru-RU" sz="4000" i="1" dirty="0" smtClean="0">
                <a:solidFill>
                  <a:srgbClr val="C00000"/>
                </a:solidFill>
              </a:rPr>
              <a:t>. Тли</a:t>
            </a:r>
            <a:endParaRPr lang="ru-RU" sz="40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Наталья\Desktop\вредители\i (2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3140388"/>
          </a:xfrm>
          <a:prstGeom prst="rect">
            <a:avLst/>
          </a:prstGeom>
          <a:noFill/>
        </p:spPr>
      </p:pic>
      <p:pic>
        <p:nvPicPr>
          <p:cNvPr id="4" name="Picture 3" descr="C:\Users\Наталья\Desktop\вредители\i (2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5989" y="3356992"/>
            <a:ext cx="4668011" cy="35010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66923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6. Мухи.      </a:t>
            </a:r>
            <a:r>
              <a:rPr lang="ru-RU" sz="2800" i="1" dirty="0" smtClean="0">
                <a:solidFill>
                  <a:srgbClr val="C00000"/>
                </a:solidFill>
              </a:rPr>
              <a:t>Луковая и морковная</a:t>
            </a: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  <p:pic>
        <p:nvPicPr>
          <p:cNvPr id="15362" name="Picture 2" descr="C:\Users\Наталья\Desktop\вредители\i (2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44824"/>
            <a:ext cx="4910946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88640"/>
            <a:ext cx="46934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6. Мухи.      </a:t>
            </a:r>
            <a:r>
              <a:rPr lang="ru-RU" sz="2800" i="1" dirty="0" smtClean="0">
                <a:solidFill>
                  <a:srgbClr val="C00000"/>
                </a:solidFill>
              </a:rPr>
              <a:t>Вишнёвая</a:t>
            </a: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  <p:pic>
        <p:nvPicPr>
          <p:cNvPr id="1026" name="Picture 2" descr="C:\Users\Наталья\Desktop\вредители\вишн мух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995936" y="1709936"/>
            <a:ext cx="5148064" cy="5148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Наталья\Desktop\вредители\i (34)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 r="53214" b="9693"/>
          <a:stretch>
            <a:fillRect/>
          </a:stretch>
        </p:blipFill>
        <p:spPr bwMode="auto">
          <a:xfrm>
            <a:off x="3589105" y="3140968"/>
            <a:ext cx="5554896" cy="3717032"/>
          </a:xfrm>
          <a:prstGeom prst="rect">
            <a:avLst/>
          </a:prstGeom>
          <a:noFill/>
        </p:spPr>
      </p:pic>
      <p:pic>
        <p:nvPicPr>
          <p:cNvPr id="1028" name="Picture 4" descr="C:\Users\Наталья\Desktop\вредители\i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503" y="0"/>
            <a:ext cx="4828497" cy="30689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188640"/>
            <a:ext cx="39800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6. Мухи. </a:t>
            </a:r>
            <a:r>
              <a:rPr lang="ru-RU" sz="2800" i="1" dirty="0" smtClean="0">
                <a:solidFill>
                  <a:srgbClr val="C00000"/>
                </a:solidFill>
              </a:rPr>
              <a:t>Вишнёвая</a:t>
            </a: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  <p:pic>
        <p:nvPicPr>
          <p:cNvPr id="1026" name="Picture 2" descr="C:\Users\Наталья\Desktop\вредители\i (3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6792"/>
            <a:ext cx="4005565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талья\Desktop\вредители\i (3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556792"/>
            <a:ext cx="8015931" cy="49685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88640"/>
            <a:ext cx="46484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7. Сверчки. </a:t>
            </a:r>
            <a:r>
              <a:rPr lang="ru-RU" sz="2800" i="1" dirty="0" smtClean="0">
                <a:solidFill>
                  <a:srgbClr val="C00000"/>
                </a:solidFill>
              </a:rPr>
              <a:t>Медведка</a:t>
            </a: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C:\Users\Наталья\Desktop\вредители\i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73016"/>
            <a:ext cx="4379979" cy="32849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188640"/>
            <a:ext cx="458523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Моллюски.</a:t>
            </a:r>
          </a:p>
          <a:p>
            <a:r>
              <a:rPr lang="ru-RU" sz="2400" dirty="0" smtClean="0"/>
              <a:t>Улитка садовая и виноградная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  <p:pic>
        <p:nvPicPr>
          <p:cNvPr id="8" name="Picture 4" descr="C:\Users\Наталья\Desktop\вредители\getImage.jpg"/>
          <p:cNvPicPr>
            <a:picLocks noChangeAspect="1" noChangeArrowheads="1"/>
          </p:cNvPicPr>
          <p:nvPr/>
        </p:nvPicPr>
        <p:blipFill>
          <a:blip r:embed="rId3" cstate="print">
            <a:lum bright="10000" contrast="10000"/>
          </a:blip>
          <a:srcRect l="21429"/>
          <a:stretch>
            <a:fillRect/>
          </a:stretch>
        </p:blipFill>
        <p:spPr bwMode="auto">
          <a:xfrm>
            <a:off x="4211961" y="260648"/>
            <a:ext cx="4752528" cy="4536504"/>
          </a:xfrm>
          <a:prstGeom prst="rect">
            <a:avLst/>
          </a:prstGeom>
          <a:noFill/>
        </p:spPr>
      </p:pic>
      <p:pic>
        <p:nvPicPr>
          <p:cNvPr id="12290" name="Picture 2" descr="C:\Users\Наталья\Desktop\вредители\i (2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412775"/>
            <a:ext cx="3744416" cy="24962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Наталья\Desktop\вредители\i (3).jpg"/>
          <p:cNvPicPr>
            <a:picLocks noChangeAspect="1" noChangeArrowheads="1"/>
          </p:cNvPicPr>
          <p:nvPr/>
        </p:nvPicPr>
        <p:blipFill>
          <a:blip r:embed="rId2" cstate="print"/>
          <a:srcRect l="15799" r="23498"/>
          <a:stretch>
            <a:fillRect/>
          </a:stretch>
        </p:blipFill>
        <p:spPr bwMode="auto">
          <a:xfrm>
            <a:off x="0" y="1484784"/>
            <a:ext cx="3456384" cy="3284984"/>
          </a:xfrm>
          <a:prstGeom prst="rect">
            <a:avLst/>
          </a:prstGeom>
          <a:noFill/>
        </p:spPr>
      </p:pic>
      <p:pic>
        <p:nvPicPr>
          <p:cNvPr id="13315" name="Picture 3" descr="C:\Users\Наталья\Desktop\вредители\i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76672"/>
            <a:ext cx="3707904" cy="27809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278723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Моллюски.</a:t>
            </a:r>
          </a:p>
          <a:p>
            <a:r>
              <a:rPr lang="ru-RU" sz="2400" dirty="0" smtClean="0"/>
              <a:t>Голый  слизень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  <p:pic>
        <p:nvPicPr>
          <p:cNvPr id="13317" name="Picture 5" descr="C:\Users\Наталья\Desktop\вредители\i (4).jpg"/>
          <p:cNvPicPr>
            <a:picLocks noChangeAspect="1" noChangeArrowheads="1"/>
          </p:cNvPicPr>
          <p:nvPr/>
        </p:nvPicPr>
        <p:blipFill>
          <a:blip r:embed="rId4" cstate="print"/>
          <a:srcRect l="9397" t="14180" r="12743" b="25411"/>
          <a:stretch>
            <a:fillRect/>
          </a:stretch>
        </p:blipFill>
        <p:spPr bwMode="auto">
          <a:xfrm>
            <a:off x="3575381" y="3717032"/>
            <a:ext cx="5568619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51645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1.  Жуки.      </a:t>
            </a:r>
            <a:r>
              <a:rPr lang="ru-RU" sz="2400" b="1" dirty="0" smtClean="0"/>
              <a:t>Долгоносики</a:t>
            </a:r>
            <a:endParaRPr lang="ru-RU" sz="2400" b="1" dirty="0"/>
          </a:p>
        </p:txBody>
      </p:sp>
      <p:pic>
        <p:nvPicPr>
          <p:cNvPr id="1026" name="Picture 2" descr="C:\Users\Наталья\Desktop\вредители\i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4896544" cy="3112210"/>
          </a:xfrm>
          <a:prstGeom prst="rect">
            <a:avLst/>
          </a:prstGeom>
          <a:noFill/>
        </p:spPr>
      </p:pic>
      <p:pic>
        <p:nvPicPr>
          <p:cNvPr id="1027" name="Picture 3" descr="C:\Users\Наталья\Desktop\вредители\i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60647"/>
            <a:ext cx="3479651" cy="2622853"/>
          </a:xfrm>
          <a:prstGeom prst="rect">
            <a:avLst/>
          </a:prstGeom>
          <a:noFill/>
        </p:spPr>
      </p:pic>
      <p:pic>
        <p:nvPicPr>
          <p:cNvPr id="1028" name="Picture 4" descr="C:\Users\Наталья\Desktop\вредители\блошк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789040"/>
            <a:ext cx="4303365" cy="286891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75656" y="5805264"/>
            <a:ext cx="3046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/>
              <a:t>Крестоцветные блошки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Наталья\Desktop\вредители\i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5054048" cy="5157192"/>
          </a:xfrm>
          <a:prstGeom prst="rect">
            <a:avLst/>
          </a:prstGeom>
          <a:noFill/>
        </p:spPr>
      </p:pic>
      <p:pic>
        <p:nvPicPr>
          <p:cNvPr id="16387" name="Picture 3" descr="C:\Users\Наталья\Desktop\вредители\i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2312" y="0"/>
            <a:ext cx="4811689" cy="3356992"/>
          </a:xfrm>
          <a:prstGeom prst="rect">
            <a:avLst/>
          </a:prstGeom>
          <a:noFill/>
        </p:spPr>
      </p:pic>
      <p:pic>
        <p:nvPicPr>
          <p:cNvPr id="16388" name="Picture 4" descr="C:\Users\Наталья\Desktop\вредители\i (1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56659" y="3933056"/>
            <a:ext cx="4087341" cy="27248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278204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Нематоды.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Наталья\Desktop\вредители\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4200"/>
            <a:ext cx="5715000" cy="3733800"/>
          </a:xfrm>
          <a:prstGeom prst="rect">
            <a:avLst/>
          </a:prstGeom>
          <a:noFill/>
        </p:spPr>
      </p:pic>
      <p:pic>
        <p:nvPicPr>
          <p:cNvPr id="7172" name="Picture 4" descr="C:\Users\Наталья\Desktop\вредители\i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3547" y="3789040"/>
            <a:ext cx="3580453" cy="30689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1802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b="1" dirty="0" smtClean="0">
                <a:latin typeface="Calibri" pitchFamily="34" charset="0"/>
                <a:ea typeface="Times New Roman"/>
                <a:cs typeface="Times New Roman"/>
              </a:rPr>
              <a:t>Клещи</a:t>
            </a:r>
            <a:r>
              <a:rPr lang="ru-RU" sz="4000" b="1" i="1" dirty="0" smtClean="0">
                <a:solidFill>
                  <a:srgbClr val="C00000"/>
                </a:solidFill>
                <a:latin typeface="Calibri" pitchFamily="34" charset="0"/>
                <a:ea typeface="Times New Roman"/>
                <a:cs typeface="Times New Roman"/>
              </a:rPr>
              <a:t> </a:t>
            </a:r>
          </a:p>
        </p:txBody>
      </p:sp>
      <p:pic>
        <p:nvPicPr>
          <p:cNvPr id="6" name="Picture 2" descr="C:\Users\Наталья\Desktop\вредители\i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124744"/>
            <a:ext cx="3024336" cy="2749396"/>
          </a:xfrm>
          <a:prstGeom prst="rect">
            <a:avLst/>
          </a:prstGeom>
          <a:noFill/>
        </p:spPr>
      </p:pic>
      <p:pic>
        <p:nvPicPr>
          <p:cNvPr id="7170" name="Picture 2" descr="C:\Users\Наталья\Desktop\вредители\повреж клещом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0"/>
            <a:ext cx="4139952" cy="3104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Наталья\Desktop\вредители\беляк.jpg"/>
          <p:cNvPicPr>
            <a:picLocks noChangeAspect="1" noChangeArrowheads="1"/>
          </p:cNvPicPr>
          <p:nvPr/>
        </p:nvPicPr>
        <p:blipFill>
          <a:blip r:embed="rId2" cstate="print"/>
          <a:srcRect l="15555" t="11956" r="37778" b="14710"/>
          <a:stretch>
            <a:fillRect/>
          </a:stretch>
        </p:blipFill>
        <p:spPr bwMode="auto">
          <a:xfrm>
            <a:off x="2987824" y="3576493"/>
            <a:ext cx="2088232" cy="3281507"/>
          </a:xfrm>
          <a:prstGeom prst="rect">
            <a:avLst/>
          </a:prstGeom>
          <a:noFill/>
        </p:spPr>
      </p:pic>
      <p:pic>
        <p:nvPicPr>
          <p:cNvPr id="14341" name="Picture 5" descr="C:\Users\Наталья\Desktop\вредители\i (1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0"/>
            <a:ext cx="4932040" cy="3273478"/>
          </a:xfrm>
          <a:prstGeom prst="rect">
            <a:avLst/>
          </a:prstGeom>
          <a:noFill/>
        </p:spPr>
      </p:pic>
      <p:pic>
        <p:nvPicPr>
          <p:cNvPr id="14342" name="Picture 6" descr="C:\Users\Наталья\Desktop\вредители\i (1).jpg"/>
          <p:cNvPicPr>
            <a:picLocks noChangeAspect="1" noChangeArrowheads="1"/>
          </p:cNvPicPr>
          <p:nvPr/>
        </p:nvPicPr>
        <p:blipFill>
          <a:blip r:embed="rId4" cstate="print"/>
          <a:srcRect l="18045" r="11177"/>
          <a:stretch>
            <a:fillRect/>
          </a:stretch>
        </p:blipFill>
        <p:spPr bwMode="auto">
          <a:xfrm>
            <a:off x="-1" y="908720"/>
            <a:ext cx="4351683" cy="266429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188640"/>
            <a:ext cx="238206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Грызуны.</a:t>
            </a:r>
          </a:p>
          <a:p>
            <a:endParaRPr lang="ru-RU" sz="24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C0000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Наталья\Desktop\Мои рисунки\животные\257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00" y="185738"/>
            <a:ext cx="6324600" cy="6486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Наталья\Desktop\вредители\i (20).jpg"/>
          <p:cNvPicPr>
            <a:picLocks noChangeAspect="1" noChangeArrowheads="1"/>
          </p:cNvPicPr>
          <p:nvPr/>
        </p:nvPicPr>
        <p:blipFill>
          <a:blip r:embed="rId2" cstate="print"/>
          <a:srcRect l="7394" t="11182" r="6242" b="11545"/>
          <a:stretch>
            <a:fillRect/>
          </a:stretch>
        </p:blipFill>
        <p:spPr bwMode="auto">
          <a:xfrm>
            <a:off x="3059832" y="2586563"/>
            <a:ext cx="6084168" cy="408279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23528" y="188640"/>
            <a:ext cx="41599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2. Бабочки. </a:t>
            </a:r>
          </a:p>
          <a:p>
            <a:endParaRPr lang="ru-RU" sz="4000" b="1" i="1" dirty="0">
              <a:solidFill>
                <a:srgbClr val="C00000"/>
              </a:solidFill>
            </a:endParaRPr>
          </a:p>
          <a:p>
            <a:r>
              <a:rPr lang="ru-RU" sz="2400" b="1" dirty="0" smtClean="0"/>
              <a:t>Капустная белянка, самка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6185924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2. Бабочки</a:t>
            </a:r>
            <a:r>
              <a:rPr lang="ru-RU" sz="2400" i="1" dirty="0" smtClean="0">
                <a:solidFill>
                  <a:srgbClr val="C00000"/>
                </a:solidFill>
              </a:rPr>
              <a:t>. </a:t>
            </a:r>
          </a:p>
          <a:p>
            <a:r>
              <a:rPr lang="ru-RU" sz="2400" i="1" dirty="0" smtClean="0">
                <a:solidFill>
                  <a:srgbClr val="C00000"/>
                </a:solidFill>
              </a:rPr>
              <a:t>Белая американская</a:t>
            </a:r>
          </a:p>
          <a:p>
            <a:r>
              <a:rPr lang="ru-RU" sz="2400" i="1" dirty="0" smtClean="0">
                <a:solidFill>
                  <a:srgbClr val="C00000"/>
                </a:solidFill>
              </a:rPr>
              <a:t> бабочка. Гусеницы повреждают листья </a:t>
            </a:r>
          </a:p>
          <a:p>
            <a:r>
              <a:rPr lang="ru-RU" sz="2400" i="1" dirty="0" smtClean="0">
                <a:solidFill>
                  <a:srgbClr val="C00000"/>
                </a:solidFill>
              </a:rPr>
              <a:t>яблонь, груш, каштанов и др.</a:t>
            </a:r>
            <a:endParaRPr lang="ru-RU" sz="2400" b="1" dirty="0"/>
          </a:p>
        </p:txBody>
      </p:sp>
      <p:pic>
        <p:nvPicPr>
          <p:cNvPr id="2050" name="Picture 2" descr="C:\Users\Наталья\Desktop\вредители\америк белая бабо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582906"/>
            <a:ext cx="5322168" cy="399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30469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2. Бабочки.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ru-RU" sz="2400" i="1" dirty="0" err="1" smtClean="0">
                <a:solidFill>
                  <a:srgbClr val="C00000"/>
                </a:solidFill>
              </a:rPr>
              <a:t>Белокрылка</a:t>
            </a:r>
            <a:endParaRPr lang="ru-RU" sz="2400" b="1" dirty="0"/>
          </a:p>
        </p:txBody>
      </p:sp>
      <p:pic>
        <p:nvPicPr>
          <p:cNvPr id="2052" name="Picture 4" descr="C:\Users\Наталья\Desktop\вредители\белокрылка.jpg"/>
          <p:cNvPicPr>
            <a:picLocks noChangeAspect="1" noChangeArrowheads="1"/>
          </p:cNvPicPr>
          <p:nvPr/>
        </p:nvPicPr>
        <p:blipFill>
          <a:blip r:embed="rId2" cstate="print"/>
          <a:srcRect l="31080" t="15099" r="17120"/>
          <a:stretch>
            <a:fillRect/>
          </a:stretch>
        </p:blipFill>
        <p:spPr bwMode="auto">
          <a:xfrm>
            <a:off x="3419872" y="577462"/>
            <a:ext cx="5544616" cy="6078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талья\Desktop\непарный шелкопря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3396" y="1556792"/>
            <a:ext cx="6250604" cy="510986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88640"/>
            <a:ext cx="304698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2. Бабочки.</a:t>
            </a:r>
          </a:p>
          <a:p>
            <a:r>
              <a:rPr lang="ru-RU" sz="2400" i="1" dirty="0" smtClean="0">
                <a:solidFill>
                  <a:srgbClr val="C00000"/>
                </a:solidFill>
              </a:rPr>
              <a:t>Шелкопряд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талья\Desktop\Конкурс УМК1\Защита растений\защита растений1\Обрез  и защ растен фото\голова шелкопряд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7097"/>
            <a:ext cx="9144000" cy="663375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0349" y="5949280"/>
            <a:ext cx="300479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Голова шелкопряда</a:t>
            </a: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30469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Насекомые.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4000" i="1" dirty="0" smtClean="0">
                <a:solidFill>
                  <a:srgbClr val="C00000"/>
                </a:solidFill>
              </a:rPr>
              <a:t>3.</a:t>
            </a:r>
            <a:r>
              <a:rPr lang="ru-RU" sz="4000" b="1" i="1" dirty="0" smtClean="0">
                <a:latin typeface="Calibri" pitchFamily="34" charset="0"/>
                <a:ea typeface="Times New Roman"/>
                <a:cs typeface="Times New Roman"/>
              </a:rPr>
              <a:t> </a:t>
            </a:r>
            <a:r>
              <a:rPr lang="ru-RU" sz="4000" b="1" i="1" dirty="0" err="1" smtClean="0">
                <a:solidFill>
                  <a:srgbClr val="C00000"/>
                </a:solidFill>
                <a:latin typeface="Calibri" pitchFamily="34" charset="0"/>
                <a:ea typeface="Times New Roman"/>
                <a:cs typeface="Times New Roman"/>
              </a:rPr>
              <a:t>Трипсы</a:t>
            </a:r>
            <a:r>
              <a:rPr lang="ru-RU" sz="4000" b="1" i="1" dirty="0" smtClean="0">
                <a:solidFill>
                  <a:srgbClr val="C00000"/>
                </a:solidFill>
                <a:latin typeface="Calibri" pitchFamily="34" charset="0"/>
                <a:ea typeface="Times New Roman"/>
                <a:cs typeface="Times New Roman"/>
              </a:rPr>
              <a:t> </a:t>
            </a:r>
          </a:p>
        </p:txBody>
      </p:sp>
      <p:pic>
        <p:nvPicPr>
          <p:cNvPr id="6146" name="Picture 2" descr="C:\Users\Наталья\Desktop\вредители\трип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82721"/>
            <a:ext cx="7308303" cy="5465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D7E3B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138</Words>
  <Application>Microsoft Office PowerPoint</Application>
  <PresentationFormat>Экран (4:3)</PresentationFormat>
  <Paragraphs>48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12</cp:revision>
  <dcterms:created xsi:type="dcterms:W3CDTF">2014-02-16T09:29:23Z</dcterms:created>
  <dcterms:modified xsi:type="dcterms:W3CDTF">2015-03-01T13:40:38Z</dcterms:modified>
</cp:coreProperties>
</file>